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65" r:id="rId5"/>
    <p:sldId id="264" r:id="rId6"/>
    <p:sldId id="263" r:id="rId7"/>
    <p:sldId id="266" r:id="rId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5D07E-DD36-44A6-86C8-0806CC67CE75}" type="datetimeFigureOut">
              <a:rPr lang="pt-PT" smtClean="0"/>
              <a:t>03-05-2018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D21F4-E5A8-4E54-BB72-55E9037230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963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D21F4-E5A8-4E54-BB72-55E9037230F9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286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69F6-F633-460A-A5F3-D97D88ED083A}" type="datetimeFigureOut">
              <a:rPr lang="pt-PT" smtClean="0"/>
              <a:t>03-05-2018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C00-B1F1-46AE-9339-56A38AABC3D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69F6-F633-460A-A5F3-D97D88ED083A}" type="datetimeFigureOut">
              <a:rPr lang="pt-PT" smtClean="0"/>
              <a:t>03-05-2018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C00-B1F1-46AE-9339-56A38AABC3D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69F6-F633-460A-A5F3-D97D88ED083A}" type="datetimeFigureOut">
              <a:rPr lang="pt-PT" smtClean="0"/>
              <a:t>03-05-2018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C00-B1F1-46AE-9339-56A38AABC3D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69F6-F633-460A-A5F3-D97D88ED083A}" type="datetimeFigureOut">
              <a:rPr lang="pt-PT" smtClean="0"/>
              <a:t>03-05-2018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C00-B1F1-46AE-9339-56A38AABC3D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69F6-F633-460A-A5F3-D97D88ED083A}" type="datetimeFigureOut">
              <a:rPr lang="pt-PT" smtClean="0"/>
              <a:t>03-05-2018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C00-B1F1-46AE-9339-56A38AABC3D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69F6-F633-460A-A5F3-D97D88ED083A}" type="datetimeFigureOut">
              <a:rPr lang="pt-PT" smtClean="0"/>
              <a:t>03-05-2018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C00-B1F1-46AE-9339-56A38AABC3D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69F6-F633-460A-A5F3-D97D88ED083A}" type="datetimeFigureOut">
              <a:rPr lang="pt-PT" smtClean="0"/>
              <a:t>03-05-2018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C00-B1F1-46AE-9339-56A38AABC3D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69F6-F633-460A-A5F3-D97D88ED083A}" type="datetimeFigureOut">
              <a:rPr lang="pt-PT" smtClean="0"/>
              <a:t>03-05-2018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C00-B1F1-46AE-9339-56A38AABC3D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69F6-F633-460A-A5F3-D97D88ED083A}" type="datetimeFigureOut">
              <a:rPr lang="pt-PT" smtClean="0"/>
              <a:t>03-05-2018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C00-B1F1-46AE-9339-56A38AABC3D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69F6-F633-460A-A5F3-D97D88ED083A}" type="datetimeFigureOut">
              <a:rPr lang="pt-PT" smtClean="0"/>
              <a:t>03-05-2018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C00-B1F1-46AE-9339-56A38AABC3D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69F6-F633-460A-A5F3-D97D88ED083A}" type="datetimeFigureOut">
              <a:rPr lang="pt-PT" smtClean="0"/>
              <a:t>03-05-2018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7C00-B1F1-46AE-9339-56A38AABC3D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A69F6-F633-460A-A5F3-D97D88ED083A}" type="datetimeFigureOut">
              <a:rPr lang="pt-PT" smtClean="0"/>
              <a:t>03-05-2018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27C00-B1F1-46AE-9339-56A38AABC3D5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1556792"/>
            <a:ext cx="7772400" cy="98477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pt-PT" sz="3600" dirty="0">
                <a:latin typeface="Times New Roman" pitchFamily="18" charset="0"/>
                <a:cs typeface="Times New Roman" pitchFamily="18" charset="0"/>
              </a:rPr>
              <a:t>O papagaio cinzento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428728" y="214290"/>
            <a:ext cx="5143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Agrupamento de escolas de Vila Nova de Paiva</a:t>
            </a:r>
          </a:p>
          <a:p>
            <a:pPr algn="ctr"/>
            <a:r>
              <a:rPr lang="pt-PT" dirty="0"/>
              <a:t>Disciplina: Português</a:t>
            </a:r>
          </a:p>
          <a:p>
            <a:pPr algn="ctr"/>
            <a:r>
              <a:rPr lang="pt-PT" dirty="0"/>
              <a:t>Professora: Paula Neves </a:t>
            </a:r>
          </a:p>
          <a:p>
            <a:pPr algn="ctr"/>
            <a:r>
              <a:rPr lang="pt-PT" dirty="0"/>
              <a:t>Ano Letivo: 2017/2018 </a:t>
            </a:r>
          </a:p>
          <a:p>
            <a:endParaRPr lang="pt-PT" dirty="0"/>
          </a:p>
        </p:txBody>
      </p:sp>
      <p:pic>
        <p:nvPicPr>
          <p:cNvPr id="5" name="Imagem 4" descr="Papagaio Cinz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25780"/>
            <a:ext cx="1752600" cy="27813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5929322" y="4714884"/>
            <a:ext cx="30718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Realizado por: </a:t>
            </a:r>
          </a:p>
          <a:p>
            <a:r>
              <a:rPr lang="pt-PT" dirty="0"/>
              <a:t>Andreia Rodrigues nº 1</a:t>
            </a:r>
          </a:p>
          <a:p>
            <a:r>
              <a:rPr lang="pt-PT" dirty="0"/>
              <a:t>Pedro Ferreira nº10</a:t>
            </a:r>
          </a:p>
          <a:p>
            <a:r>
              <a:rPr lang="pt-PT" dirty="0"/>
              <a:t>Pedro Rochinha nº11     5ºB</a:t>
            </a:r>
          </a:p>
          <a:p>
            <a:r>
              <a:rPr lang="pt-PT" dirty="0"/>
              <a:t>Pedro Oliveira nº12</a:t>
            </a:r>
          </a:p>
          <a:p>
            <a:r>
              <a:rPr lang="pt-PT" dirty="0"/>
              <a:t>Valéria Ribeiro nº17 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943" y="274638"/>
            <a:ext cx="8746537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dirty="0">
                <a:latin typeface="Times New Roman" pitchFamily="18" charset="0"/>
                <a:cs typeface="Times New Roman" pitchFamily="18" charset="0"/>
              </a:rPr>
              <a:t>O papagaio cinzento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5942" y="1556792"/>
            <a:ext cx="8703361" cy="496855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0" algn="just">
              <a:buNone/>
            </a:pPr>
            <a:r>
              <a:rPr lang="pt-PT" sz="2000" b="1" dirty="0"/>
              <a:t> </a:t>
            </a:r>
            <a:r>
              <a:rPr lang="pt-PT" sz="2000" b="1" dirty="0">
                <a:cs typeface="Times New Roman" pitchFamily="18" charset="0"/>
              </a:rPr>
              <a:t>O papagaio cinzento, ave de porte médio da família dos Psitáceos,  tem uma esperança média de vida de 80 anos.</a:t>
            </a:r>
          </a:p>
          <a:p>
            <a:pPr marL="0" algn="just">
              <a:buNone/>
            </a:pPr>
            <a:endParaRPr lang="pt-PT" sz="1000" b="1" dirty="0">
              <a:cs typeface="Times New Roman" pitchFamily="18" charset="0"/>
            </a:endParaRPr>
          </a:p>
          <a:p>
            <a:pPr marL="0" algn="just">
              <a:buNone/>
            </a:pPr>
            <a:endParaRPr lang="pt-PT" sz="1000" b="1" dirty="0">
              <a:cs typeface="Times New Roman" pitchFamily="18" charset="0"/>
            </a:endParaRPr>
          </a:p>
          <a:p>
            <a:pPr marL="0" algn="just">
              <a:buNone/>
            </a:pPr>
            <a:endParaRPr lang="pt-PT" sz="1000" b="1" dirty="0">
              <a:cs typeface="Times New Roman" pitchFamily="18" charset="0"/>
            </a:endParaRPr>
          </a:p>
          <a:p>
            <a:pPr algn="just">
              <a:buNone/>
            </a:pPr>
            <a:r>
              <a:rPr lang="pt-PT" sz="2000" b="1" dirty="0">
                <a:cs typeface="Times New Roman" pitchFamily="18" charset="0"/>
              </a:rPr>
              <a:t>Vive no continente africano especificamente no Congo.</a:t>
            </a:r>
          </a:p>
          <a:p>
            <a:pPr algn="just">
              <a:buNone/>
            </a:pPr>
            <a:endParaRPr lang="pt-PT" sz="2000" b="1" dirty="0">
              <a:cs typeface="Times New Roman" pitchFamily="18" charset="0"/>
            </a:endParaRPr>
          </a:p>
          <a:p>
            <a:pPr algn="just"/>
            <a:endParaRPr lang="pt-PT" sz="2400" dirty="0">
              <a:latin typeface="Times New Roman" pitchFamily="18" charset="0"/>
              <a:cs typeface="Times New Roman" pitchFamily="18" charset="0"/>
            </a:endParaRPr>
          </a:p>
          <a:p>
            <a:endParaRPr lang="pt-P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253100" y="3626642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b="1" dirty="0"/>
              <a:t>Pode ser encontrado no estado selvagem na zona Central e Ocidental de África. É sociável, vive em grandes bandos em zonas de floresta tropical ou nas orlas destas, em savanas, mangais e plantações, locais. </a:t>
            </a:r>
          </a:p>
        </p:txBody>
      </p:sp>
      <p:sp>
        <p:nvSpPr>
          <p:cNvPr id="6" name="Rectângulo 5"/>
          <p:cNvSpPr/>
          <p:nvPr/>
        </p:nvSpPr>
        <p:spPr>
          <a:xfrm>
            <a:off x="294696" y="5157192"/>
            <a:ext cx="84207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b="1" dirty="0"/>
              <a:t>Pode traçar-se um eixo imaginário que divide o papagaio em duas partes simétricas.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dirty="0">
                <a:latin typeface="Times New Roman" pitchFamily="18" charset="0"/>
                <a:cs typeface="Times New Roman" pitchFamily="18" charset="0"/>
              </a:rPr>
              <a:t>O papagaio cinzento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3568" y="1844824"/>
            <a:ext cx="8003232" cy="4315618"/>
          </a:xfr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pPr algn="just"/>
            <a:r>
              <a:rPr lang="pt-PT" sz="2000" b="1" dirty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São animais frugívoros porque que se alimentam de frutas, sementes, grãos e adoram nozes.</a:t>
            </a:r>
          </a:p>
          <a:p>
            <a:pPr marL="0" indent="0" algn="just">
              <a:buNone/>
            </a:pPr>
            <a:endParaRPr lang="pt-PT" sz="2400" b="1" dirty="0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  <a:p>
            <a:pPr marL="0" indent="0" algn="just">
              <a:buNone/>
            </a:pPr>
            <a:endParaRPr lang="pt-PT" sz="1000" b="1" dirty="0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  <a:p>
            <a:pPr algn="just"/>
            <a:r>
              <a:rPr lang="pt-PT" sz="2000" b="1" dirty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Por isso, possuem um bico forte, alto e curvo especializado para quebrar e descascar sementes. Para ajudar na manipulação dessas sementes, possuem uma musculatura na mandíbula e na língua muito desenvolvida.</a:t>
            </a:r>
          </a:p>
          <a:p>
            <a:pPr marL="0" indent="0" algn="just">
              <a:buNone/>
            </a:pPr>
            <a:endParaRPr lang="pt-PT" sz="1000" b="1" dirty="0"/>
          </a:p>
          <a:p>
            <a:pPr marL="0" indent="0" algn="just">
              <a:buNone/>
            </a:pPr>
            <a:endParaRPr lang="pt-PT" sz="1000" b="1" dirty="0"/>
          </a:p>
          <a:p>
            <a:pPr algn="just"/>
            <a:endParaRPr lang="pt-P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D44EAC6-40AF-4954-8162-33A86AACA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585" y="169762"/>
            <a:ext cx="8229600" cy="111978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pt-PT" dirty="0">
                <a:latin typeface="Times New Roman" pitchFamily="18" charset="0"/>
                <a:cs typeface="Times New Roman" pitchFamily="18" charset="0"/>
              </a:rPr>
              <a:t>O papagaio cinzento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15AF90EA-6B40-40D5-AA26-A52D52A42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556792"/>
            <a:ext cx="8427665" cy="4680520"/>
          </a:xfr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pPr algn="just"/>
            <a:endParaRPr lang="pt-PT" sz="2400" b="1" dirty="0"/>
          </a:p>
          <a:p>
            <a:pPr algn="just"/>
            <a:r>
              <a:rPr lang="pt-PT" sz="2400" b="1" dirty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As suas patas são curtas, mas muito articuláveis, que além de sustentarem o corpo das aves, auxiliam na manipulação dos alimentos que consomem.</a:t>
            </a:r>
          </a:p>
          <a:p>
            <a:pPr marL="0" indent="0" algn="just">
              <a:buNone/>
            </a:pPr>
            <a:endParaRPr lang="pt-PT" sz="2400" b="1" dirty="0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  <a:p>
            <a:pPr algn="just"/>
            <a:endParaRPr lang="pt-PT" sz="2400" b="1" dirty="0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  <a:p>
            <a:pPr algn="just"/>
            <a:r>
              <a:rPr lang="pt-PT" sz="2400" b="1" dirty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Os olhos são escuros enquanto jovens e passam a amarelos na idade adulta</a:t>
            </a:r>
          </a:p>
          <a:p>
            <a:pPr algn="just"/>
            <a:endParaRPr lang="pt-PT" b="1" dirty="0"/>
          </a:p>
          <a:p>
            <a:pPr algn="just"/>
            <a:endParaRPr lang="pt-PT" b="1" dirty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3041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82E061-08D5-4F2B-AFB8-0D1241BDEF7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dirty="0">
                <a:latin typeface="Times New Roman" pitchFamily="18" charset="0"/>
                <a:cs typeface="Times New Roman" pitchFamily="18" charset="0"/>
              </a:rPr>
              <a:t>O papagaio cinzento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C6F0F4DE-9109-42E9-8FAF-D4FB899D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elaxedInset"/>
          </a:sp3d>
        </p:spPr>
        <p:txBody>
          <a:bodyPr/>
          <a:lstStyle/>
          <a:p>
            <a:pPr algn="ctr"/>
            <a:r>
              <a:rPr lang="pt-PT" b="1" u="sng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UMA </a:t>
            </a:r>
            <a:r>
              <a:rPr lang="pt-PT" b="1" u="sng" smtClean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CURIOSIDADE</a:t>
            </a:r>
            <a:endParaRPr lang="pt-PT" b="1" u="sng" dirty="0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  <a:p>
            <a:pPr marL="0" indent="0" algn="just">
              <a:buNone/>
            </a:pPr>
            <a:endParaRPr lang="pt-PT" b="1" dirty="0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  <a:p>
            <a:pPr marL="0" indent="0" algn="just">
              <a:buNone/>
            </a:pPr>
            <a:r>
              <a:rPr lang="pt-PT" b="1" dirty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.</a:t>
            </a:r>
            <a:r>
              <a:rPr lang="pt-PT" sz="2000" b="1" dirty="0">
                <a:ln w="22225">
                  <a:solidFill>
                    <a:schemeClr val="accent3">
                      <a:lumMod val="50000"/>
                    </a:schemeClr>
                  </a:solidFill>
                  <a:prstDash val="solid"/>
                </a:ln>
              </a:rPr>
              <a:t>Sabias que os papagaios usam o bico como se fosse uma terceira pata?</a:t>
            </a:r>
          </a:p>
          <a:p>
            <a:pPr marL="0" indent="0" algn="just">
              <a:buNone/>
            </a:pPr>
            <a:endParaRPr lang="pt-PT" sz="2000" b="1" dirty="0">
              <a:ln w="22225">
                <a:solidFill>
                  <a:schemeClr val="accent3">
                    <a:lumMod val="50000"/>
                  </a:schemeClr>
                </a:solidFill>
                <a:prstDash val="solid"/>
              </a:ln>
            </a:endParaRPr>
          </a:p>
          <a:p>
            <a:pPr marL="0" indent="0" algn="ctr">
              <a:buNone/>
            </a:pPr>
            <a:endParaRPr lang="pt-PT" sz="2000" b="1" dirty="0">
              <a:ln w="22225">
                <a:solidFill>
                  <a:schemeClr val="accent3">
                    <a:lumMod val="50000"/>
                  </a:schemeClr>
                </a:solidFill>
                <a:prstDash val="solid"/>
              </a:ln>
            </a:endParaRPr>
          </a:p>
          <a:p>
            <a:pPr marL="0" indent="0" algn="ctr">
              <a:buNone/>
            </a:pPr>
            <a:r>
              <a:rPr lang="pt-PT" sz="2000" b="1" dirty="0">
                <a:ln w="22225">
                  <a:solidFill>
                    <a:schemeClr val="accent3">
                      <a:lumMod val="50000"/>
                    </a:schemeClr>
                  </a:solidFill>
                  <a:prstDash val="solid"/>
                </a:ln>
              </a:rPr>
              <a:t> </a:t>
            </a:r>
            <a:r>
              <a:rPr lang="pt-PT" sz="2000" b="1" i="1" dirty="0">
                <a:ln w="22225">
                  <a:solidFill>
                    <a:schemeClr val="accent3">
                      <a:lumMod val="50000"/>
                    </a:schemeClr>
                  </a:solidFill>
                  <a:prstDash val="solid"/>
                </a:ln>
              </a:rPr>
              <a:t>É verdade!  Até podem ficar pendurados pelo bico.</a:t>
            </a:r>
          </a:p>
          <a:p>
            <a:pPr marL="0" indent="0" algn="just">
              <a:buNone/>
            </a:pPr>
            <a:endParaRPr lang="pt-PT" b="1" dirty="0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  <a:p>
            <a:pPr algn="ctr"/>
            <a:endParaRPr lang="pt-PT" b="1" dirty="0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40146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pt-PT" dirty="0">
                <a:latin typeface="Times New Roman" pitchFamily="18" charset="0"/>
                <a:cs typeface="Times New Roman" pitchFamily="18" charset="0"/>
              </a:rPr>
              <a:t>O papagaio cinzento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18778" y="1412776"/>
            <a:ext cx="8229600" cy="4752528"/>
          </a:xfr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pPr marL="0">
              <a:buNone/>
            </a:pPr>
            <a:endParaRPr lang="pt-PT" sz="2000" b="1" dirty="0"/>
          </a:p>
          <a:p>
            <a:pPr marL="0">
              <a:buNone/>
            </a:pPr>
            <a:r>
              <a:rPr lang="pt-PT" sz="2000" b="1" dirty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Não têm dimorfismo sexual, pois não é possível distinguir o macho da fêmea pelo aspeto exterior em virtude de serem idênticos.</a:t>
            </a:r>
          </a:p>
          <a:p>
            <a:pPr>
              <a:buNone/>
            </a:pPr>
            <a:endParaRPr lang="pt-PT" sz="2400" b="1" dirty="0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  <a:p>
            <a:pPr>
              <a:buNone/>
            </a:pPr>
            <a:endParaRPr lang="pt-PT" sz="2400" b="1" dirty="0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  <a:p>
            <a:pPr marL="0">
              <a:buNone/>
            </a:pPr>
            <a:r>
              <a:rPr lang="pt-PT" sz="2000" b="1" dirty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O seu desenvolvimento embrionário ocorre no interior de um ovo, que se encontra num ninho e o embrião obtém alimento dento do próprio ovo.</a:t>
            </a:r>
          </a:p>
          <a:p>
            <a:pPr>
              <a:buNone/>
            </a:pPr>
            <a:endParaRPr lang="pt-PT" sz="2400" b="1" dirty="0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  <a:p>
            <a:pPr>
              <a:buNone/>
            </a:pPr>
            <a:endParaRPr lang="pt-PT" sz="2400" b="1" dirty="0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  <a:p>
            <a:pPr marL="0">
              <a:buNone/>
            </a:pPr>
            <a:r>
              <a:rPr lang="pt-PT" sz="2000" b="1" dirty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A fêmea põe entre dois e três ovos que ela própria choca, durando o período de incubação entre 21 a 30 dias. </a:t>
            </a:r>
          </a:p>
          <a:p>
            <a:pPr marL="0" indent="0">
              <a:buNone/>
            </a:pPr>
            <a:endParaRPr lang="pt-PT" sz="1800" dirty="0"/>
          </a:p>
          <a:p>
            <a:endParaRPr lang="pt-P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95E683C-7EA3-4AAF-9557-82BC4A4EA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184" y="274638"/>
            <a:ext cx="8373616" cy="92211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pt-PT" dirty="0">
                <a:latin typeface="Times New Roman" pitchFamily="18" charset="0"/>
                <a:cs typeface="Times New Roman" pitchFamily="18" charset="0"/>
              </a:rPr>
              <a:t>O papagaio cinzento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59AEDA11-7189-4779-8483-1F0EE479F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184" y="1340768"/>
            <a:ext cx="8517632" cy="482453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pt-PT" sz="2000" b="1" dirty="0"/>
          </a:p>
          <a:p>
            <a:pPr marL="0" indent="0">
              <a:buNone/>
            </a:pPr>
            <a:endParaRPr lang="pt-PT" sz="2000" b="1" dirty="0"/>
          </a:p>
          <a:p>
            <a:pPr marL="0" indent="0">
              <a:buNone/>
            </a:pPr>
            <a:endParaRPr lang="pt-PT" sz="2000" b="1" dirty="0"/>
          </a:p>
          <a:p>
            <a:pPr marL="0" algn="just">
              <a:lnSpc>
                <a:spcPct val="150000"/>
              </a:lnSpc>
            </a:pPr>
            <a:r>
              <a:rPr lang="pt-PT" sz="2000" b="1" dirty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Tem a capacidade de “falar”, ou seja, reproduzir a voz humana, que lhe trouxe popularidade. Mas ao contrário de outros papagaios, o Papagaio Cinzento é bastante tímido e apesar de ser um talentoso mímico pode não desejar falar se estiverem estranhos na divisão.</a:t>
            </a:r>
          </a:p>
          <a:p>
            <a:pPr marL="0" indent="0">
              <a:buNone/>
            </a:pPr>
            <a:endParaRPr lang="pt-PT" sz="2000" b="1" dirty="0"/>
          </a:p>
          <a:p>
            <a:endParaRPr lang="pt-PT" sz="2000" b="1" dirty="0"/>
          </a:p>
        </p:txBody>
      </p:sp>
    </p:spTree>
    <p:extLst>
      <p:ext uri="{BB962C8B-B14F-4D97-AF65-F5344CB8AC3E}">
        <p14:creationId xmlns:p14="http://schemas.microsoft.com/office/powerpoint/2010/main" val="335203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391</Words>
  <Application>Microsoft Office PowerPoint</Application>
  <PresentationFormat>Apresentação no Ecrã (4:3)</PresentationFormat>
  <Paragraphs>55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8" baseType="lpstr">
      <vt:lpstr>Tema do Office</vt:lpstr>
      <vt:lpstr>O papagaio cinzento</vt:lpstr>
      <vt:lpstr>O papagaio cinzento</vt:lpstr>
      <vt:lpstr>O papagaio cinzento</vt:lpstr>
      <vt:lpstr>O papagaio cinzento</vt:lpstr>
      <vt:lpstr>O papagaio cinzento</vt:lpstr>
      <vt:lpstr>O papagaio cinzento</vt:lpstr>
      <vt:lpstr>O papagaio cinzento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papagaio cinzento</dc:title>
  <dc:creator>Cliente</dc:creator>
  <cp:lastModifiedBy>Professor</cp:lastModifiedBy>
  <cp:revision>9</cp:revision>
  <dcterms:created xsi:type="dcterms:W3CDTF">2018-05-02T16:06:39Z</dcterms:created>
  <dcterms:modified xsi:type="dcterms:W3CDTF">2018-05-03T14:21:07Z</dcterms:modified>
</cp:coreProperties>
</file>